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  <p:sldId id="257" r:id="rId5"/>
    <p:sldId id="265" r:id="rId6"/>
    <p:sldId id="267" r:id="rId7"/>
    <p:sldId id="262" r:id="rId8"/>
    <p:sldId id="259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D4D4D"/>
    <a:srgbClr val="3333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25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B72C0E-DC98-4EAF-A604-246A7AED3C2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7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8EB27F-A4C3-412F-8D97-7B8BB52D210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7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66F35A-FA58-453A-8CEC-D4E3BE43056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7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8C3657-1153-48D4-B138-D32D03AE472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7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7EF724-94E4-40AD-A592-2559C5C0E8A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7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543677-51F2-456A-932C-A838323A94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7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394ADE-9F6D-4FEA-8F5F-0058B5AAA3A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7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27B99D-A3EA-4714-B59F-44B5B7D43FE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7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342EEF-A2F5-4A97-9112-3822AEBD53C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7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9D5B51-9F4E-4E39-B1F7-4354F9A47F1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7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073DF8-E6C4-4A42-8E61-4B006E2E5CA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7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D4D4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F8D976-33B8-4E79-8B08-8560B9C3349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Tm="700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0"/>
            <a:ext cx="7772400" cy="7086600"/>
          </a:xfrm>
        </p:spPr>
        <p:txBody>
          <a:bodyPr/>
          <a:lstStyle/>
          <a:p>
            <a:r>
              <a:rPr lang="en-US" sz="4000" b="1" dirty="0">
                <a:solidFill>
                  <a:schemeClr val="tx1"/>
                </a:solidFill>
              </a:rPr>
              <a:t>Stopping By </a:t>
            </a:r>
            <a:r>
              <a:rPr lang="en-US" sz="4000" b="1" dirty="0" smtClean="0">
                <a:solidFill>
                  <a:schemeClr val="tx1"/>
                </a:solidFill>
              </a:rPr>
              <a:t>Woods </a:t>
            </a:r>
            <a:r>
              <a:rPr lang="en-US" sz="4000" b="1" dirty="0">
                <a:solidFill>
                  <a:schemeClr val="tx1"/>
                </a:solidFill>
              </a:rPr>
              <a:t/>
            </a:r>
            <a:br>
              <a:rPr lang="en-US" sz="4000" b="1" dirty="0">
                <a:solidFill>
                  <a:schemeClr val="tx1"/>
                </a:solidFill>
              </a:rPr>
            </a:br>
            <a:r>
              <a:rPr lang="en-US" sz="4000" b="1" dirty="0">
                <a:solidFill>
                  <a:schemeClr val="tx1"/>
                </a:solidFill>
              </a:rPr>
              <a:t>On A Snowy </a:t>
            </a:r>
            <a:r>
              <a:rPr lang="en-US" sz="4000" b="1" dirty="0" smtClean="0">
                <a:solidFill>
                  <a:schemeClr val="tx1"/>
                </a:solidFill>
              </a:rPr>
              <a:t>Evening</a:t>
            </a:r>
            <a:br>
              <a:rPr lang="en-US" sz="4000" b="1" dirty="0" smtClean="0">
                <a:solidFill>
                  <a:schemeClr val="tx1"/>
                </a:solidFill>
              </a:rPr>
            </a:br>
            <a:r>
              <a:rPr lang="en-US" sz="4000" b="1" dirty="0" smtClean="0">
                <a:solidFill>
                  <a:schemeClr val="tx1"/>
                </a:solidFill>
              </a:rPr>
              <a:t/>
            </a:r>
            <a:br>
              <a:rPr lang="en-US" sz="4000" b="1" dirty="0" smtClean="0">
                <a:solidFill>
                  <a:schemeClr val="tx1"/>
                </a:solidFill>
              </a:rPr>
            </a:br>
            <a:r>
              <a:rPr lang="en-US" sz="4000" b="1" dirty="0" smtClean="0">
                <a:solidFill>
                  <a:schemeClr val="tx1"/>
                </a:solidFill>
              </a:rPr>
              <a:t/>
            </a:r>
            <a:br>
              <a:rPr lang="en-US" sz="4000" b="1" dirty="0" smtClean="0">
                <a:solidFill>
                  <a:schemeClr val="tx1"/>
                </a:solidFill>
              </a:rPr>
            </a:br>
            <a:r>
              <a:rPr lang="en-US" sz="4000" b="1" dirty="0" smtClean="0">
                <a:solidFill>
                  <a:schemeClr val="tx1"/>
                </a:solidFill>
              </a:rPr>
              <a:t/>
            </a:r>
            <a:br>
              <a:rPr lang="en-US" sz="4000" b="1" dirty="0" smtClean="0">
                <a:solidFill>
                  <a:schemeClr val="tx1"/>
                </a:solidFill>
              </a:rPr>
            </a:br>
            <a:r>
              <a:rPr lang="en-US" sz="4000" b="1" dirty="0" smtClean="0">
                <a:solidFill>
                  <a:schemeClr val="tx1"/>
                </a:solidFill>
              </a:rPr>
              <a:t/>
            </a:r>
            <a:br>
              <a:rPr lang="en-US" sz="4000" b="1" dirty="0" smtClean="0">
                <a:solidFill>
                  <a:schemeClr val="tx1"/>
                </a:solidFill>
              </a:rPr>
            </a:br>
            <a:r>
              <a:rPr lang="en-US" sz="4000" b="1" dirty="0" smtClean="0">
                <a:solidFill>
                  <a:schemeClr val="tx1"/>
                </a:solidFill>
              </a:rPr>
              <a:t/>
            </a:r>
            <a:br>
              <a:rPr lang="en-US" sz="4000" b="1" dirty="0" smtClean="0">
                <a:solidFill>
                  <a:schemeClr val="tx1"/>
                </a:solidFill>
              </a:rPr>
            </a:br>
            <a:r>
              <a:rPr lang="en-US" sz="4000" b="1" dirty="0" smtClean="0">
                <a:solidFill>
                  <a:schemeClr val="tx1"/>
                </a:solidFill>
              </a:rPr>
              <a:t/>
            </a:r>
            <a:br>
              <a:rPr lang="en-US" sz="4000" b="1" dirty="0" smtClean="0">
                <a:solidFill>
                  <a:schemeClr val="tx1"/>
                </a:solidFill>
              </a:rPr>
            </a:br>
            <a:r>
              <a:rPr lang="en-US" sz="4000" b="1" dirty="0" smtClean="0">
                <a:solidFill>
                  <a:schemeClr val="tx1"/>
                </a:solidFill>
              </a:rPr>
              <a:t/>
            </a:r>
            <a:br>
              <a:rPr lang="en-US" sz="4000" b="1" dirty="0" smtClean="0">
                <a:solidFill>
                  <a:schemeClr val="tx1"/>
                </a:solidFill>
              </a:rPr>
            </a:br>
            <a:r>
              <a:rPr lang="en-US" sz="2000" b="1" dirty="0" smtClean="0">
                <a:solidFill>
                  <a:schemeClr val="tx1"/>
                </a:solidFill>
              </a:rPr>
              <a:t>by</a:t>
            </a:r>
            <a:r>
              <a:rPr lang="en-US" sz="4000" b="1" dirty="0" smtClean="0">
                <a:solidFill>
                  <a:schemeClr val="tx1"/>
                </a:solidFill>
              </a:rPr>
              <a:t> </a:t>
            </a:r>
            <a:r>
              <a:rPr lang="en-US" sz="4000" b="1" dirty="0">
                <a:solidFill>
                  <a:schemeClr val="tx1"/>
                </a:solidFill>
              </a:rPr>
              <a:t>Robert Frost</a:t>
            </a:r>
            <a:r>
              <a:rPr lang="en-US" sz="4000" b="1" dirty="0">
                <a:solidFill>
                  <a:schemeClr val="bg1"/>
                </a:solidFill>
              </a:rPr>
              <a:t> </a:t>
            </a:r>
            <a:br>
              <a:rPr lang="en-US" sz="4000" b="1" dirty="0">
                <a:solidFill>
                  <a:schemeClr val="bg1"/>
                </a:solidFill>
              </a:rPr>
            </a:br>
            <a:endParaRPr lang="en-US" sz="4000" dirty="0">
              <a:solidFill>
                <a:schemeClr val="bg1"/>
              </a:solidFill>
            </a:endParaRPr>
          </a:p>
        </p:txBody>
      </p:sp>
      <p:pic>
        <p:nvPicPr>
          <p:cNvPr id="2057" name="Picture 9" descr="17528374_03dc6476b5_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1676400"/>
            <a:ext cx="5334000" cy="4000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0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1371600" y="4851400"/>
            <a:ext cx="6878806" cy="1089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sz="3600" b="1" dirty="0"/>
              <a:t>And miles to go before I sleep</a:t>
            </a:r>
            <a:r>
              <a:rPr lang="en-US" sz="3600" b="1" dirty="0" smtClean="0"/>
              <a:t>,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sz="3600" b="1" dirty="0" smtClean="0"/>
              <a:t>And </a:t>
            </a:r>
            <a:r>
              <a:rPr lang="en-US" sz="3600" b="1" dirty="0"/>
              <a:t>miles to go before I sleep.</a:t>
            </a:r>
          </a:p>
        </p:txBody>
      </p:sp>
      <p:pic>
        <p:nvPicPr>
          <p:cNvPr id="10251" name="Picture 11" descr="snowy_cowboy"/>
          <p:cNvPicPr>
            <a:picLocks noChangeAspect="1" noChangeArrowheads="1"/>
          </p:cNvPicPr>
          <p:nvPr/>
        </p:nvPicPr>
        <p:blipFill>
          <a:blip r:embed="rId2" cstate="print"/>
          <a:srcRect r="2353" b="12157"/>
          <a:stretch>
            <a:fillRect/>
          </a:stretch>
        </p:blipFill>
        <p:spPr bwMode="auto">
          <a:xfrm>
            <a:off x="1219200" y="381000"/>
            <a:ext cx="6324600" cy="426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1" nodeType="click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10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" grpId="0" uiExpand="1" build="p"/>
      <p:bldP spid="10245" grpId="1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304800" y="4959350"/>
            <a:ext cx="8605754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b="1" dirty="0"/>
              <a:t>Whose </a:t>
            </a:r>
            <a:r>
              <a:rPr lang="en-US" sz="3600" b="1" dirty="0" smtClean="0"/>
              <a:t>woods </a:t>
            </a:r>
            <a:r>
              <a:rPr lang="en-US" sz="3600" b="1" dirty="0"/>
              <a:t>these are I think I know</a:t>
            </a:r>
            <a:r>
              <a:rPr lang="en-US" sz="3600" b="1" dirty="0" smtClean="0"/>
              <a:t>.</a:t>
            </a:r>
          </a:p>
          <a:p>
            <a:r>
              <a:rPr lang="en-US" sz="3600" b="1" dirty="0" smtClean="0"/>
              <a:t>His </a:t>
            </a:r>
            <a:r>
              <a:rPr lang="en-US" sz="3600" b="1" dirty="0"/>
              <a:t>house is in the village though;</a:t>
            </a:r>
            <a:br>
              <a:rPr lang="en-US" sz="3600" b="1" dirty="0"/>
            </a:br>
            <a:endParaRPr lang="en-US" sz="3600" b="1" dirty="0"/>
          </a:p>
        </p:txBody>
      </p:sp>
      <p:pic>
        <p:nvPicPr>
          <p:cNvPr id="4106" name="Picture 10" descr="snow-wood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533400"/>
            <a:ext cx="6172200" cy="4111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4" name="Picture 2" descr="http://jroller.com/cpurdy/resource/sno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304800"/>
            <a:ext cx="6172200" cy="46291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1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1" nodeType="click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4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/>
                                        <p:tgtEl>
                                          <p:spTgt spid="41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5" grpId="0" uiExpand="1" build="p"/>
      <p:bldP spid="4105" grpId="1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457200" y="5118100"/>
            <a:ext cx="85344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600" b="1" dirty="0"/>
              <a:t>He will not see me stopping </a:t>
            </a:r>
            <a:r>
              <a:rPr lang="en-US" sz="3600" b="1" dirty="0" smtClean="0"/>
              <a:t>here</a:t>
            </a:r>
          </a:p>
          <a:p>
            <a:r>
              <a:rPr lang="en-US" sz="3600" b="1" dirty="0" smtClean="0"/>
              <a:t>To </a:t>
            </a:r>
            <a:r>
              <a:rPr lang="en-US" sz="3600" b="1" dirty="0"/>
              <a:t>watch his woods fill up with snow. </a:t>
            </a:r>
            <a:br>
              <a:rPr lang="en-US" sz="3600" b="1" dirty="0"/>
            </a:br>
            <a:endParaRPr lang="en-US" sz="3600" b="1" dirty="0"/>
          </a:p>
        </p:txBody>
      </p:sp>
      <p:pic>
        <p:nvPicPr>
          <p:cNvPr id="7175" name="Picture 7" descr="snowy_woods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304800"/>
            <a:ext cx="5788025" cy="4876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0" name="Picture 2" descr="http://utopiankitchen.files.wordpress.com/2008/01/sno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304800"/>
            <a:ext cx="6629400" cy="4972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2000"/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0" uiExpand="1" build="p"/>
      <p:bldP spid="7173" grpId="1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5181600"/>
            <a:ext cx="8229600" cy="12192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3600" b="1" dirty="0"/>
              <a:t>My little horse must think it </a:t>
            </a:r>
            <a:r>
              <a:rPr lang="en-US" sz="3600" b="1" dirty="0" smtClean="0"/>
              <a:t>queer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3600" b="1" dirty="0" smtClean="0"/>
              <a:t>To </a:t>
            </a:r>
            <a:r>
              <a:rPr lang="en-US" sz="3600" b="1" dirty="0"/>
              <a:t>stop without a farmhouse near</a:t>
            </a:r>
            <a:r>
              <a:rPr lang="en-US" sz="2000" b="1" dirty="0"/>
              <a:t/>
            </a:r>
            <a:br>
              <a:rPr lang="en-US" sz="2000" b="1" dirty="0"/>
            </a:br>
            <a:endParaRPr lang="en-US" sz="2000" b="1" dirty="0"/>
          </a:p>
        </p:txBody>
      </p:sp>
      <p:pic>
        <p:nvPicPr>
          <p:cNvPr id="3087" name="Picture 15" descr="17022"/>
          <p:cNvPicPr>
            <a:picLocks noChangeAspect="1" noChangeArrowheads="1"/>
          </p:cNvPicPr>
          <p:nvPr/>
        </p:nvPicPr>
        <p:blipFill>
          <a:blip r:embed="rId2" cstate="print">
            <a:grayscl/>
          </a:blip>
          <a:srcRect t="27777" r="423" b="18254"/>
          <a:stretch>
            <a:fillRect/>
          </a:stretch>
        </p:blipFill>
        <p:spPr bwMode="auto">
          <a:xfrm>
            <a:off x="1600200" y="533400"/>
            <a:ext cx="5805488" cy="44679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30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uiExpand="1" build="p"/>
      <p:bldP spid="3075" grpI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Snowy Woods"/>
          <p:cNvPicPr>
            <a:picLocks noChangeAspect="1" noChangeArrowheads="1"/>
          </p:cNvPicPr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1219200" y="457200"/>
            <a:ext cx="6381750" cy="47863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381000" y="5410200"/>
            <a:ext cx="7981672" cy="1034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sz="3600" b="1" dirty="0"/>
              <a:t>Between the woods and frozen </a:t>
            </a:r>
            <a:r>
              <a:rPr lang="en-US" sz="3600" b="1" dirty="0" smtClean="0"/>
              <a:t>lake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b="1" dirty="0"/>
              <a:t/>
            </a:r>
            <a:br>
              <a:rPr lang="en-US" b="1" dirty="0"/>
            </a:br>
            <a:endParaRPr lang="en-US" b="1" dirty="0"/>
          </a:p>
        </p:txBody>
      </p:sp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4" grpId="1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33400" y="5715000"/>
            <a:ext cx="734066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/>
              <a:t>The darkest evening of the year. </a:t>
            </a:r>
            <a:endParaRPr lang="en-US" sz="3600" dirty="0"/>
          </a:p>
        </p:txBody>
      </p:sp>
      <p:pic>
        <p:nvPicPr>
          <p:cNvPr id="7" name="Picture 2" descr="http://lh4.ggpht.com/_Q5JPse5zRxM/RqwYiIjnv8I/AAAAAAAAA_c/D5IYvqroiVw/s512/Falling%20Sno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609600"/>
            <a:ext cx="3886200" cy="48768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381000" y="228600"/>
            <a:ext cx="7776488" cy="1532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sz="3600" b="1" dirty="0"/>
              <a:t>He gives his harness bells a </a:t>
            </a:r>
            <a:r>
              <a:rPr lang="en-US" sz="3600" b="1" dirty="0" smtClean="0"/>
              <a:t>shake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sz="3600" b="1" dirty="0" smtClean="0"/>
              <a:t>To </a:t>
            </a:r>
            <a:r>
              <a:rPr lang="en-US" sz="3600" b="1" dirty="0"/>
              <a:t>ask if there is some mistake.</a:t>
            </a:r>
            <a:br>
              <a:rPr lang="en-US" sz="3600" b="1" dirty="0"/>
            </a:br>
            <a:endParaRPr lang="en-US" sz="3600" b="1" dirty="0"/>
          </a:p>
        </p:txBody>
      </p:sp>
      <p:pic>
        <p:nvPicPr>
          <p:cNvPr id="8205" name="Picture 13" descr="snowy_horse_th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1295400"/>
            <a:ext cx="4014788" cy="533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6" dur="1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7" dur="1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8" dur="1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1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8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000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8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000"/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uiExpand="1" build="p"/>
      <p:bldP spid="8196" grpId="1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70605864_89c0dcff88_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457200"/>
            <a:ext cx="6096000" cy="406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6" name="Picture 6" descr="Snow Covered Wood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1295400"/>
            <a:ext cx="2390775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685800" y="5105400"/>
            <a:ext cx="7603363" cy="1532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sz="3600" b="1" dirty="0"/>
              <a:t>The only other sound's the </a:t>
            </a:r>
            <a:r>
              <a:rPr lang="en-US" sz="3600" b="1" dirty="0" smtClean="0"/>
              <a:t>sweep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sz="3600" b="1" dirty="0" smtClean="0"/>
              <a:t>Of </a:t>
            </a:r>
            <a:r>
              <a:rPr lang="en-US" sz="3600" b="1" dirty="0"/>
              <a:t>easy wind and downy flake. </a:t>
            </a:r>
            <a:br>
              <a:rPr lang="en-US" sz="3600" b="1" dirty="0"/>
            </a:br>
            <a:endParaRPr lang="en-US" sz="3600" b="1" dirty="0"/>
          </a:p>
        </p:txBody>
      </p:sp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xit" presetSubtype="0" fill="hold" nodeType="click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  <p:bldP spid="8" grpId="1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228600" y="5410200"/>
            <a:ext cx="8610600" cy="1311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sz="3600" b="1" dirty="0"/>
              <a:t>The woods are lovely, dark and deep</a:t>
            </a:r>
            <a:r>
              <a:rPr lang="en-US" sz="3600" b="1" dirty="0" smtClean="0"/>
              <a:t>.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sz="3600" b="1" dirty="0" smtClean="0"/>
              <a:t>But </a:t>
            </a:r>
            <a:r>
              <a:rPr lang="en-US" sz="3600" b="1" dirty="0"/>
              <a:t>I have promises to keep,</a:t>
            </a:r>
            <a:br>
              <a:rPr lang="en-US" sz="3600" b="1" dirty="0"/>
            </a:br>
            <a:endParaRPr lang="en-US" b="1" dirty="0"/>
          </a:p>
        </p:txBody>
      </p:sp>
      <p:pic>
        <p:nvPicPr>
          <p:cNvPr id="9221" name="Picture 5" descr="DSC0274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304800"/>
            <a:ext cx="3651250" cy="4876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 uiExpand="1" build="p"/>
      <p:bldP spid="9220" grpId="1" build="allAtOnce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393</TotalTime>
  <Words>122</Words>
  <Application>Microsoft Office PowerPoint</Application>
  <PresentationFormat>On-screen Show (4:3)</PresentationFormat>
  <Paragraphs>18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Default Design</vt:lpstr>
      <vt:lpstr>Stopping By Woods  On A Snowy Evening        by Robert Frost 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>Arkansas School for the Deaf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Stopping By Woods  On A Snowy Evening  By Robert Frost  </dc:title>
  <dc:creator>asd</dc:creator>
  <cp:lastModifiedBy>asd</cp:lastModifiedBy>
  <cp:revision>26</cp:revision>
  <dcterms:created xsi:type="dcterms:W3CDTF">2007-01-09T22:18:44Z</dcterms:created>
  <dcterms:modified xsi:type="dcterms:W3CDTF">2010-09-30T19:54:16Z</dcterms:modified>
</cp:coreProperties>
</file>